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0" r:id="rId2"/>
    <p:sldId id="262" r:id="rId3"/>
    <p:sldId id="263" r:id="rId4"/>
    <p:sldId id="258" r:id="rId5"/>
    <p:sldId id="259" r:id="rId6"/>
    <p:sldId id="261" r:id="rId7"/>
    <p:sldId id="260" r:id="rId8"/>
    <p:sldId id="288" r:id="rId9"/>
    <p:sldId id="287" r:id="rId10"/>
    <p:sldId id="28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3" r:id="rId27"/>
    <p:sldId id="284" r:id="rId28"/>
    <p:sldId id="285" r:id="rId29"/>
  </p:sldIdLst>
  <p:sldSz cx="7559675" cy="5327650"/>
  <p:notesSz cx="6858000" cy="9144000"/>
  <p:defaultTextStyle>
    <a:defPPr>
      <a:defRPr lang="nb-NO"/>
    </a:defPPr>
    <a:lvl1pPr marL="0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121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3C2"/>
    <a:srgbClr val="005AA0"/>
    <a:srgbClr val="026DB5"/>
    <a:srgbClr val="004B8A"/>
    <a:srgbClr val="004FA6"/>
    <a:srgbClr val="006EB4"/>
    <a:srgbClr val="026FB5"/>
    <a:srgbClr val="016DB4"/>
    <a:srgbClr val="2F76B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38" autoAdjust="0"/>
    <p:restoredTop sz="94660"/>
  </p:normalViewPr>
  <p:slideViewPr>
    <p:cSldViewPr snapToGrid="0">
      <p:cViewPr varScale="1">
        <p:scale>
          <a:sx n="258" d="100"/>
          <a:sy n="258" d="100"/>
        </p:scale>
        <p:origin x="-1616" y="-104"/>
      </p:cViewPr>
      <p:guideLst>
        <p:guide orient="horz" pos="1678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80983-065F-41CB-95B3-62FB947444C6}" type="datetimeFigureOut">
              <a:rPr lang="nb-NO" smtClean="0"/>
              <a:t>19.05.15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29E54-DEE8-4399-8662-3CB583A20CC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05776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9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8.png"/><Relationship Id="rId5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Relationship Id="rId3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jp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Relationship Id="rId3" Type="http://schemas.openxmlformats.org/officeDocument/2006/relationships/image" Target="../media/image9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9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/m hvit fig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Bilde 2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0023" y="4741793"/>
            <a:ext cx="324000" cy="442536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659" y="3070636"/>
            <a:ext cx="1018358" cy="2257014"/>
          </a:xfrm>
          <a:prstGeom prst="rect">
            <a:avLst/>
          </a:prstGeom>
        </p:spPr>
      </p:pic>
      <p:pic>
        <p:nvPicPr>
          <p:cNvPr id="5" name="Bilde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122" y="428454"/>
            <a:ext cx="4352553" cy="386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89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EC01A-63F3-4DB6-8778-57491413CCDE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674381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837ED-B726-4688-899A-EACEC1661BD6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94098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5" name="TekstSylinder 4"/>
          <p:cNvSpPr txBox="1"/>
          <p:nvPr userDrawn="1"/>
        </p:nvSpPr>
        <p:spPr>
          <a:xfrm>
            <a:off x="-1388268" y="0"/>
            <a:ext cx="138826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b="1" dirty="0" smtClean="0"/>
              <a:t>Hvordan sette inn bakgrunnsbilde:</a:t>
            </a:r>
          </a:p>
          <a:p>
            <a:pPr marL="123825" indent="-123825">
              <a:buFont typeface="+mj-lt"/>
              <a:buAutoNum type="arabicPeriod"/>
            </a:pPr>
            <a:r>
              <a:rPr lang="nb-NO" sz="1000" dirty="0" smtClean="0"/>
              <a:t>Høyreklikk på siden og velg «Formater bakgrunn»</a:t>
            </a:r>
          </a:p>
          <a:p>
            <a:pPr marL="123825" indent="-123825">
              <a:buFont typeface="+mj-lt"/>
              <a:buAutoNum type="arabicPeriod"/>
            </a:pPr>
            <a:r>
              <a:rPr lang="nb-NO" sz="1000" dirty="0" smtClean="0"/>
              <a:t>Velg «Fyll» &gt;</a:t>
            </a:r>
            <a:r>
              <a:rPr lang="nb-NO" sz="1000" baseline="0" dirty="0" smtClean="0"/>
              <a:t> «Bilde eller tekstur»</a:t>
            </a:r>
          </a:p>
          <a:p>
            <a:pPr marL="123825" indent="-123825">
              <a:buFont typeface="+mj-lt"/>
              <a:buAutoNum type="arabicPeriod"/>
            </a:pPr>
            <a:r>
              <a:rPr lang="nb-NO" sz="1000" baseline="0" dirty="0" smtClean="0"/>
              <a:t>Trykk «Sett inn fra Fil»</a:t>
            </a:r>
          </a:p>
          <a:p>
            <a:pPr marL="123825" indent="-123825">
              <a:buFont typeface="+mj-lt"/>
              <a:buAutoNum type="arabicPeriod"/>
            </a:pPr>
            <a:r>
              <a:rPr lang="nb-NO" sz="1000" baseline="0" dirty="0" smtClean="0"/>
              <a:t>Bla deg fram til ønsket bilde</a:t>
            </a:r>
            <a:endParaRPr lang="nb-NO" sz="1000" dirty="0" smtClean="0"/>
          </a:p>
        </p:txBody>
      </p:sp>
    </p:spTree>
    <p:extLst>
      <p:ext uri="{BB962C8B-B14F-4D97-AF65-F5344CB8AC3E}">
        <p14:creationId xmlns:p14="http://schemas.microsoft.com/office/powerpoint/2010/main" val="629078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BA4BF-11C8-4021-95CE-54C54209ED51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251305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43FE4-07B1-4A3E-87B2-4B941C9B7CC1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04985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5327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ctr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5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913294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C69D3-1EDB-4BCB-89B5-9A63158DAF95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028492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398BA-6157-48BE-B816-4BFBB1228725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43649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5327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ctr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5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01758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5B4F4-684F-4317-9B95-4DF64C71C840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262836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steslide /m hvit fig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42155" y="0"/>
            <a:ext cx="5639522" cy="4986624"/>
          </a:xfrm>
          <a:prstGeom prst="rect">
            <a:avLst/>
          </a:prstGeom>
        </p:spPr>
      </p:pic>
      <p:sp>
        <p:nvSpPr>
          <p:cNvPr id="3" name="Plassholder for tekst 2"/>
          <p:cNvSpPr>
            <a:spLocks noGrp="1"/>
          </p:cNvSpPr>
          <p:nvPr>
            <p:ph type="body" sz="quarter" idx="13"/>
          </p:nvPr>
        </p:nvSpPr>
        <p:spPr>
          <a:xfrm>
            <a:off x="3780474" y="540068"/>
            <a:ext cx="3413227" cy="3906488"/>
          </a:xfrm>
        </p:spPr>
        <p:txBody>
          <a:bodyPr anchor="ctr" anchorCtr="0">
            <a:normAutofit/>
          </a:bodyPr>
          <a:lstStyle>
            <a:lvl1pPr marL="176213" indent="-176213" algn="l">
              <a:buClr>
                <a:schemeClr val="bg1"/>
              </a:buClr>
              <a:buSzPct val="100000"/>
              <a:buFontTx/>
              <a:buBlip>
                <a:blip r:embed="rId4"/>
              </a:buBlip>
              <a:defRPr sz="2000">
                <a:solidFill>
                  <a:schemeClr val="bg1"/>
                </a:solidFill>
              </a:defRPr>
            </a:lvl1pPr>
            <a:lvl2pPr marL="532798" indent="-177599" algn="l">
              <a:buClr>
                <a:schemeClr val="bg1"/>
              </a:buClr>
              <a:buSzPct val="100000"/>
              <a:buFontTx/>
              <a:buBlip>
                <a:blip r:embed="rId4"/>
              </a:buBlip>
              <a:defRPr sz="1800">
                <a:solidFill>
                  <a:schemeClr val="bg1"/>
                </a:solidFill>
              </a:defRPr>
            </a:lvl2pPr>
            <a:lvl3pPr marL="887997" indent="-177599" algn="l">
              <a:buClr>
                <a:schemeClr val="bg1"/>
              </a:buClr>
              <a:buSzPct val="100000"/>
              <a:buFontTx/>
              <a:buBlip>
                <a:blip r:embed="rId4"/>
              </a:buBlip>
              <a:defRPr sz="1600">
                <a:solidFill>
                  <a:schemeClr val="bg1"/>
                </a:solidFill>
              </a:defRPr>
            </a:lvl3pPr>
            <a:lvl4pPr marL="1243195" indent="-177599" algn="l">
              <a:buClr>
                <a:schemeClr val="bg1"/>
              </a:buClr>
              <a:buSzPct val="100000"/>
              <a:buFontTx/>
              <a:buBlip>
                <a:blip r:embed="rId4"/>
              </a:buBlip>
              <a:defRPr sz="1400">
                <a:solidFill>
                  <a:schemeClr val="bg1"/>
                </a:solidFill>
              </a:defRPr>
            </a:lvl4pPr>
            <a:lvl5pPr marL="1598394" indent="-177599" algn="l">
              <a:buClr>
                <a:schemeClr val="bg1"/>
              </a:buClr>
              <a:buSzPct val="100000"/>
              <a:buFontTx/>
              <a:buBlip>
                <a:blip r:embed="rId4"/>
              </a:buBlip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2" name="Plassholder for dato 1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0EC5D2D-C815-4D10-AD2A-431E36BCA4CC}" type="datetime1">
              <a:rPr lang="nb-NO" smtClean="0"/>
              <a:pPr/>
              <a:t>19.05.15</a:t>
            </a:fld>
            <a:endParaRPr lang="nb-NO"/>
          </a:p>
        </p:txBody>
      </p:sp>
      <p:sp>
        <p:nvSpPr>
          <p:cNvPr id="7" name="Plassholder for bunntekst 6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Trykk sett inn -&gt; topptekst og bunntekst -&gt; skriv inn prosjektnavn her</a:t>
            </a:r>
            <a:endParaRPr lang="nb-NO" dirty="0"/>
          </a:p>
        </p:txBody>
      </p:sp>
      <p:sp>
        <p:nvSpPr>
          <p:cNvPr id="10" name="Plassholder for lysbildenummer 9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C1F0EA-51E6-41CF-B957-042BE3354D2B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30" name="Bilde 2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80023" y="4741793"/>
            <a:ext cx="324000" cy="44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21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0C62B-B778-414A-9E95-250930EB3FDD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797250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5327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ctr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5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496597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EB1D-4BCB-4822-BC35-F2ACD00A855D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4075736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21CB5-A003-4291-A0AE-44287BF7A343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254909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 #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5327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ctr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5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797633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1B76A-F6E8-46A2-87FC-B66B0FB55225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2084200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456C4-E614-488F-8733-F7F7E6E749A7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401899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 #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5327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ctr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5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683517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e og tekst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77270-9B26-4AC5-A0CE-AE879C106864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5226"/>
            <a:ext cx="7150494" cy="3564445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8" name="Plassholder for tekst 7"/>
          <p:cNvSpPr>
            <a:spLocks noGrp="1"/>
          </p:cNvSpPr>
          <p:nvPr>
            <p:ph type="body" sz="quarter" idx="14"/>
          </p:nvPr>
        </p:nvSpPr>
        <p:spPr>
          <a:xfrm>
            <a:off x="206391" y="3949694"/>
            <a:ext cx="7146893" cy="792099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11194167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t bilde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8399C-9776-47E9-B3D0-DCAB7E5572F4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205226" y="208826"/>
            <a:ext cx="7150494" cy="4406951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t" anchorCtr="1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2412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kstslide /m hvit figu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42155" y="0"/>
            <a:ext cx="5639522" cy="498662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E21ABC-B33B-4E06-B02B-8806A1476F19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C1F0EA-51E6-41CF-B957-042BE3354D2B}" type="slidenum">
              <a:rPr lang="nb-NO" smtClean="0"/>
              <a:pPr/>
              <a:t>‹#›</a:t>
            </a:fld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quarter" idx="13"/>
          </p:nvPr>
        </p:nvSpPr>
        <p:spPr>
          <a:xfrm>
            <a:off x="3780473" y="540068"/>
            <a:ext cx="3413227" cy="3906488"/>
          </a:xfrm>
        </p:spPr>
        <p:txBody>
          <a:bodyPr anchor="ctr" anchorCtr="0">
            <a:normAutofit/>
          </a:bodyPr>
          <a:lstStyle>
            <a:lvl1pPr marL="0" indent="0" algn="l">
              <a:buClr>
                <a:schemeClr val="bg1"/>
              </a:buClr>
              <a:buNone/>
              <a:defRPr sz="1800">
                <a:solidFill>
                  <a:schemeClr val="bg1"/>
                </a:solidFill>
              </a:defRPr>
            </a:lvl1pPr>
            <a:lvl2pPr marL="355199" indent="0" algn="l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2pPr>
            <a:lvl3pPr marL="710398" indent="0" algn="l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3pPr>
            <a:lvl4pPr marL="1065596" indent="0" algn="l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4pPr>
            <a:lvl5pPr marL="1420795" indent="0" algn="l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pic>
        <p:nvPicPr>
          <p:cNvPr id="29" name="Bilde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80023" y="4741793"/>
            <a:ext cx="324000" cy="44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391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, figur og tekst #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bilde 6"/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7559675" cy="5327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lIns="0" tIns="720000" rIns="0" bIns="0" anchor="ctr" anchorCtr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Dra bildet til plassholderen eller klikk ikonet for å legge til</a:t>
            </a:r>
            <a:endParaRPr lang="nb-NO" dirty="0"/>
          </a:p>
        </p:txBody>
      </p:sp>
      <p:sp>
        <p:nvSpPr>
          <p:cNvPr id="5" name="Plassholder for tekst 7"/>
          <p:cNvSpPr>
            <a:spLocks noGrp="1"/>
          </p:cNvSpPr>
          <p:nvPr>
            <p:ph type="body" sz="quarter" idx="14" hasCustomPrompt="1"/>
          </p:nvPr>
        </p:nvSpPr>
        <p:spPr>
          <a:xfrm>
            <a:off x="694887" y="720090"/>
            <a:ext cx="6171171" cy="3902888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None/>
              <a:defRPr sz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b-NO" sz="100" dirty="0" smtClean="0"/>
              <a:t> </a:t>
            </a:r>
            <a:endParaRPr lang="nb-NO" dirty="0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840755" y="1746912"/>
            <a:ext cx="4542684" cy="1699146"/>
          </a:xfrm>
        </p:spPr>
        <p:txBody>
          <a:bodyPr anchor="ctr" anchorCtr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992295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33636-A626-4155-A800-659998AC3B1E}" type="datetime1">
              <a:rPr lang="nb-NO" smtClean="0"/>
              <a:t>19.05.15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62029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95F35-1F88-4251-B2DA-116696003D23}" type="datetime1">
              <a:rPr lang="nb-NO" smtClean="0"/>
              <a:t>19.05.15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0371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/>
            </a:lvl1pPr>
            <a:lvl2pPr marL="355199" indent="0">
              <a:buNone/>
              <a:defRPr/>
            </a:lvl2pPr>
            <a:lvl3pPr marL="710398" indent="0">
              <a:buNone/>
              <a:defRPr/>
            </a:lvl3pPr>
            <a:lvl4pPr marL="1065596" indent="0">
              <a:buNone/>
              <a:defRPr/>
            </a:lvl4pPr>
            <a:lvl5pPr marL="1420795" indent="0">
              <a:buNone/>
              <a:defRPr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DB11-AAC3-4706-A6C6-4EE9D46BCD54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955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og list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9500" y="1674209"/>
            <a:ext cx="5400675" cy="3240405"/>
          </a:xfrm>
        </p:spPr>
        <p:txBody>
          <a:bodyPr>
            <a:normAutofit/>
          </a:bodyPr>
          <a:lstStyle>
            <a:lvl1pPr marL="176213" indent="-176213" algn="l"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DB268-2B5A-4B6E-A8A0-4D2471CD560E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7" name="Tit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74949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727" y="1487606"/>
            <a:ext cx="6520220" cy="890137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7" y="2743543"/>
            <a:ext cx="6520220" cy="1165423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5199" indent="0">
              <a:buNone/>
              <a:defRPr sz="1554">
                <a:solidFill>
                  <a:schemeClr val="tx1">
                    <a:tint val="75000"/>
                  </a:schemeClr>
                </a:solidFill>
              </a:defRPr>
            </a:lvl2pPr>
            <a:lvl3pPr marL="710397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3pPr>
            <a:lvl4pPr marL="1065596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4pPr>
            <a:lvl5pPr marL="1420795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5pPr>
            <a:lvl6pPr marL="1775993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6pPr>
            <a:lvl7pPr marL="2131192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7pPr>
            <a:lvl8pPr marL="2486391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8pPr>
            <a:lvl9pPr marL="2841589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7A0BFEB-37E1-40C5-96FE-E7C763D9D0AA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C1F0EA-51E6-41CF-B957-042BE3354D2B}" type="slidenum">
              <a:rPr lang="nb-NO" smtClean="0"/>
              <a:pPr/>
              <a:t>‹#›</a:t>
            </a:fld>
            <a:endParaRPr lang="nb-NO"/>
          </a:p>
        </p:txBody>
      </p:sp>
      <p:pic>
        <p:nvPicPr>
          <p:cNvPr id="28" name="Bilde 2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80023" y="4741793"/>
            <a:ext cx="324000" cy="442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443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Hvit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727" y="1487606"/>
            <a:ext cx="6520220" cy="890137"/>
          </a:xfrm>
        </p:spPr>
        <p:txBody>
          <a:bodyPr anchor="b">
            <a:normAutofit/>
          </a:bodyPr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500" y="2743543"/>
            <a:ext cx="5400675" cy="1165423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355199" indent="0">
              <a:buNone/>
              <a:defRPr sz="1554">
                <a:solidFill>
                  <a:schemeClr val="tx1">
                    <a:tint val="75000"/>
                  </a:schemeClr>
                </a:solidFill>
              </a:defRPr>
            </a:lvl2pPr>
            <a:lvl3pPr marL="710397" indent="0">
              <a:buNone/>
              <a:defRPr sz="1398">
                <a:solidFill>
                  <a:schemeClr val="tx1">
                    <a:tint val="75000"/>
                  </a:schemeClr>
                </a:solidFill>
              </a:defRPr>
            </a:lvl3pPr>
            <a:lvl4pPr marL="1065596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4pPr>
            <a:lvl5pPr marL="1420795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5pPr>
            <a:lvl6pPr marL="1775993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6pPr>
            <a:lvl7pPr marL="2131192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7pPr>
            <a:lvl8pPr marL="2486391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8pPr>
            <a:lvl9pPr marL="2841589" indent="0">
              <a:buNone/>
              <a:defRPr sz="12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5CA2CE-16FD-41D8-B37A-1BE9A01745A9}" type="datetime1">
              <a:rPr lang="nb-NO" smtClean="0"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C1F0EA-51E6-41CF-B957-042BE3354D2B}" type="slidenum">
              <a:rPr lang="nb-NO" smtClean="0"/>
              <a:pPr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19545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334" y="1674208"/>
            <a:ext cx="2649931" cy="3240405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600">
                <a:solidFill>
                  <a:schemeClr val="tx2"/>
                </a:solidFill>
              </a:defRPr>
            </a:lvl2pPr>
            <a:lvl3pPr>
              <a:defRPr sz="1400">
                <a:solidFill>
                  <a:schemeClr val="tx2"/>
                </a:solidFill>
              </a:defRPr>
            </a:lvl3pPr>
            <a:lvl4pPr>
              <a:defRPr sz="1200">
                <a:solidFill>
                  <a:schemeClr val="tx2"/>
                </a:solidFill>
              </a:defRPr>
            </a:lvl4pPr>
            <a:lvl5pPr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2748" y="1674209"/>
            <a:ext cx="2649931" cy="324040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7E8C4-C006-4082-ABA7-C431EABEAA5A}" type="datetime1">
              <a:rPr lang="nb-NO" smtClean="0"/>
              <a:t>19.05.15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9" name="Tit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55225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8877" y="1674209"/>
            <a:ext cx="2649931" cy="640058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8878" y="2314267"/>
            <a:ext cx="2649931" cy="2600347"/>
          </a:xfrm>
        </p:spPr>
        <p:txBody>
          <a:bodyPr>
            <a:normAutofit/>
          </a:bodyPr>
          <a:lstStyle>
            <a:lvl1pPr algn="l">
              <a:defRPr sz="1800"/>
            </a:lvl1pPr>
            <a:lvl2pPr algn="l">
              <a:defRPr sz="1600"/>
            </a:lvl2pPr>
            <a:lvl3pPr algn="l">
              <a:defRPr sz="1400"/>
            </a:lvl3pPr>
            <a:lvl4pPr algn="l">
              <a:defRPr sz="1200"/>
            </a:lvl4pPr>
            <a:lvl5pPr algn="l">
              <a:defRPr sz="11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1524" y="1674209"/>
            <a:ext cx="2649931" cy="640058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/>
            </a:lvl1pPr>
            <a:lvl2pPr marL="355199" indent="0">
              <a:buNone/>
              <a:defRPr sz="1554" b="1"/>
            </a:lvl2pPr>
            <a:lvl3pPr marL="710397" indent="0">
              <a:buNone/>
              <a:defRPr sz="1398" b="1"/>
            </a:lvl3pPr>
            <a:lvl4pPr marL="1065596" indent="0">
              <a:buNone/>
              <a:defRPr sz="1243" b="1"/>
            </a:lvl4pPr>
            <a:lvl5pPr marL="1420795" indent="0">
              <a:buNone/>
              <a:defRPr sz="1243" b="1"/>
            </a:lvl5pPr>
            <a:lvl6pPr marL="1775993" indent="0">
              <a:buNone/>
              <a:defRPr sz="1243" b="1"/>
            </a:lvl6pPr>
            <a:lvl7pPr marL="2131192" indent="0">
              <a:buNone/>
              <a:defRPr sz="1243" b="1"/>
            </a:lvl7pPr>
            <a:lvl8pPr marL="2486391" indent="0">
              <a:buNone/>
              <a:defRPr sz="1243" b="1"/>
            </a:lvl8pPr>
            <a:lvl9pPr marL="2841589" indent="0">
              <a:buNone/>
              <a:defRPr sz="1243" b="1"/>
            </a:lvl9pPr>
          </a:lstStyle>
          <a:p>
            <a:pPr lvl="0"/>
            <a:r>
              <a:rPr lang="nb-NO" smtClean="0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1524" y="2314267"/>
            <a:ext cx="2649931" cy="2600347"/>
          </a:xfrm>
        </p:spPr>
        <p:txBody>
          <a:bodyPr>
            <a:normAutofit/>
          </a:bodyPr>
          <a:lstStyle>
            <a:lvl1pPr algn="l">
              <a:defRPr sz="1800"/>
            </a:lvl1pPr>
            <a:lvl2pPr algn="l">
              <a:defRPr sz="1600"/>
            </a:lvl2pPr>
            <a:lvl3pPr algn="l">
              <a:defRPr sz="1400"/>
            </a:lvl3pPr>
            <a:lvl4pPr algn="l">
              <a:defRPr sz="1200"/>
            </a:lvl4pPr>
            <a:lvl5pPr algn="l">
              <a:defRPr sz="1100"/>
            </a:lvl5pPr>
          </a:lstStyle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BECC2-018C-4AC0-B2BA-2D5DA60D93C2}" type="datetime1">
              <a:rPr lang="nb-NO" smtClean="0"/>
              <a:t>19.05.15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‹#›</a:t>
            </a:fld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3281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9" Type="http://schemas.openxmlformats.org/officeDocument/2006/relationships/slideLayout" Target="../slideLayouts/slideLayout9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3" Type="http://schemas.openxmlformats.org/officeDocument/2006/relationships/theme" Target="../theme/theme1.xml"/><Relationship Id="rId34" Type="http://schemas.openxmlformats.org/officeDocument/2006/relationships/image" Target="../media/image1.emf"/><Relationship Id="rId3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432" y="360045"/>
            <a:ext cx="6480810" cy="850286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9500" y="1674209"/>
            <a:ext cx="5400675" cy="32404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4091" y="5080235"/>
            <a:ext cx="900113" cy="1231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0EC5D2D-C815-4D10-AD2A-431E36BCA4CC}" type="datetime1">
              <a:rPr lang="nb-NO" smtClean="0"/>
              <a:pPr/>
              <a:t>19.05.15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79613" y="5080235"/>
            <a:ext cx="3600450" cy="1231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nb-NO" smtClean="0"/>
              <a:t>Trykk sett inn -&gt; topptekst og bunntekst -&gt; skriv inn prosjektnavn her</a:t>
            </a:r>
            <a:endParaRPr lang="nb-NO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98523" y="5080235"/>
            <a:ext cx="180023" cy="12311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7BC1F0EA-51E6-41CF-B957-042BE3354D2B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41" name="Bilde 40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80023" y="4741793"/>
            <a:ext cx="324000" cy="44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885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62" r:id="rId4"/>
    <p:sldLayoutId id="2147483672" r:id="rId5"/>
    <p:sldLayoutId id="2147483663" r:id="rId6"/>
    <p:sldLayoutId id="2147483680" r:id="rId7"/>
    <p:sldLayoutId id="2147483664" r:id="rId8"/>
    <p:sldLayoutId id="2147483665" r:id="rId9"/>
    <p:sldLayoutId id="2147483677" r:id="rId10"/>
    <p:sldLayoutId id="2147483678" r:id="rId11"/>
    <p:sldLayoutId id="2147483679" r:id="rId12"/>
    <p:sldLayoutId id="2147483685" r:id="rId13"/>
    <p:sldLayoutId id="2147483686" r:id="rId14"/>
    <p:sldLayoutId id="2147483682" r:id="rId15"/>
    <p:sldLayoutId id="2147483687" r:id="rId16"/>
    <p:sldLayoutId id="2147483688" r:id="rId17"/>
    <p:sldLayoutId id="2147483689" r:id="rId18"/>
    <p:sldLayoutId id="2147483690" r:id="rId19"/>
    <p:sldLayoutId id="2147483691" r:id="rId20"/>
    <p:sldLayoutId id="2147483692" r:id="rId21"/>
    <p:sldLayoutId id="2147483693" r:id="rId22"/>
    <p:sldLayoutId id="2147483694" r:id="rId23"/>
    <p:sldLayoutId id="2147483695" r:id="rId24"/>
    <p:sldLayoutId id="2147483696" r:id="rId25"/>
    <p:sldLayoutId id="2147483697" r:id="rId26"/>
    <p:sldLayoutId id="2147483698" r:id="rId27"/>
    <p:sldLayoutId id="2147483699" r:id="rId28"/>
    <p:sldLayoutId id="2147483700" r:id="rId29"/>
    <p:sldLayoutId id="2147483701" r:id="rId30"/>
    <p:sldLayoutId id="2147483666" r:id="rId31"/>
    <p:sldLayoutId id="2147483667" r:id="rId32"/>
  </p:sldLayoutIdLst>
  <p:hf hdr="0" dt="0"/>
  <p:txStyles>
    <p:titleStyle>
      <a:lvl1pPr algn="ctr" defTabSz="710397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7599" indent="-177599" algn="l" defTabSz="710397" rtl="0" eaLnBrk="1" latinLnBrk="0" hangingPunct="1">
        <a:lnSpc>
          <a:spcPct val="90000"/>
        </a:lnSpc>
        <a:spcBef>
          <a:spcPts val="200"/>
        </a:spcBef>
        <a:buClr>
          <a:schemeClr val="tx2"/>
        </a:buClr>
        <a:buSzPct val="100000"/>
        <a:buFontTx/>
        <a:buBlip>
          <a:blip r:embed="rId35"/>
        </a:buBlip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532798" indent="-177599" algn="l" defTabSz="710397" rtl="0" eaLnBrk="1" latinLnBrk="0" hangingPunct="1">
        <a:lnSpc>
          <a:spcPct val="90000"/>
        </a:lnSpc>
        <a:spcBef>
          <a:spcPts val="200"/>
        </a:spcBef>
        <a:buClr>
          <a:schemeClr val="tx2"/>
        </a:buClr>
        <a:buSzPct val="100000"/>
        <a:buFontTx/>
        <a:buBlip>
          <a:blip r:embed="rId35"/>
        </a:buBlip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887997" indent="-177599" algn="l" defTabSz="710397" rtl="0" eaLnBrk="1" latinLnBrk="0" hangingPunct="1">
        <a:lnSpc>
          <a:spcPct val="90000"/>
        </a:lnSpc>
        <a:spcBef>
          <a:spcPts val="200"/>
        </a:spcBef>
        <a:buClr>
          <a:schemeClr val="tx2"/>
        </a:buClr>
        <a:buSzPct val="100000"/>
        <a:buFontTx/>
        <a:buBlip>
          <a:blip r:embed="rId35"/>
        </a:buBlip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3195" indent="-177599" algn="l" defTabSz="710397" rtl="0" eaLnBrk="1" latinLnBrk="0" hangingPunct="1">
        <a:lnSpc>
          <a:spcPct val="90000"/>
        </a:lnSpc>
        <a:spcBef>
          <a:spcPts val="200"/>
        </a:spcBef>
        <a:buClr>
          <a:schemeClr val="tx2"/>
        </a:buClr>
        <a:buSzPct val="100000"/>
        <a:buFontTx/>
        <a:buBlip>
          <a:blip r:embed="rId35"/>
        </a:buBlip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598394" indent="-177599" algn="l" defTabSz="710397" rtl="0" eaLnBrk="1" latinLnBrk="0" hangingPunct="1">
        <a:lnSpc>
          <a:spcPct val="90000"/>
        </a:lnSpc>
        <a:spcBef>
          <a:spcPts val="200"/>
        </a:spcBef>
        <a:buClr>
          <a:schemeClr val="tx2"/>
        </a:buClr>
        <a:buSzPct val="100000"/>
        <a:buFontTx/>
        <a:buBlip>
          <a:blip r:embed="rId35"/>
        </a:buBlip>
        <a:defRPr sz="1100" kern="1200">
          <a:solidFill>
            <a:schemeClr val="tx2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4790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tekst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24364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11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034767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12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666905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lassholder f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56121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14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90429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15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71464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lassholder f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78088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17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482510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18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4785080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lassholder f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0257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bunntekst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pPr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61130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20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56718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21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242110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lassholder f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869664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23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639634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24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698095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lassholder f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561207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26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93754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27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9948798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ilde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Plassholder for tekst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43779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bunn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pPr/>
              <a:t>3</a:t>
            </a:fld>
            <a:endParaRPr lang="nb-NO"/>
          </a:p>
        </p:txBody>
      </p:sp>
      <p:sp>
        <p:nvSpPr>
          <p:cNvPr id="2" name="Plassholder for tekst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45833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pPr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45245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pPr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87590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6</a:t>
            </a:fld>
            <a:endParaRPr lang="nb-NO"/>
          </a:p>
        </p:txBody>
      </p:sp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36244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bunn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6" name="Plassholder for lysbil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824854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8</a:t>
            </a:fld>
            <a:endParaRPr lang="nb-NO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lassholder for tekst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580629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bunn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b-NO" smtClean="0"/>
              <a:t>Trykk sett inn -&gt; topptekst og bunntekst -&gt; skriv inn prosjektnavn her</a:t>
            </a:r>
            <a:endParaRPr lang="nb-NO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1F0EA-51E6-41CF-B957-042BE3354D2B}" type="slidenum">
              <a:rPr lang="nb-NO" smtClean="0"/>
              <a:t>9</a:t>
            </a:fld>
            <a:endParaRPr lang="nb-NO"/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2309107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PPTmal_BavariaV3_1">
  <a:themeElements>
    <a:clrScheme name="Bavaria">
      <a:dk1>
        <a:sysClr val="windowText" lastClr="000000"/>
      </a:dk1>
      <a:lt1>
        <a:sysClr val="window" lastClr="FFFFFF"/>
      </a:lt1>
      <a:dk2>
        <a:srgbClr val="006EB4"/>
      </a:dk2>
      <a:lt2>
        <a:srgbClr val="FFFFFF"/>
      </a:lt2>
      <a:accent1>
        <a:srgbClr val="006EB4"/>
      </a:accent1>
      <a:accent2>
        <a:srgbClr val="E0482E"/>
      </a:accent2>
      <a:accent3>
        <a:srgbClr val="B34FC5"/>
      </a:accent3>
      <a:accent4>
        <a:srgbClr val="FFDA64"/>
      </a:accent4>
      <a:accent5>
        <a:srgbClr val="000000"/>
      </a:accent5>
      <a:accent6>
        <a:srgbClr val="A3D783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PTmal_BavariaV3_1.potx" id="{1F52B3D2-1251-4B80-8C53-63F921CA7888}" vid="{9EA3625C-4AF0-4916-8266-55B93191596B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PPTmal_BavariaV3_1.potx</Template>
  <TotalTime>91</TotalTime>
  <Words>300</Words>
  <Application>Microsoft Macintosh PowerPoint</Application>
  <PresentationFormat>Tilpasset</PresentationFormat>
  <Paragraphs>40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28</vt:i4>
      </vt:variant>
    </vt:vector>
  </HeadingPairs>
  <TitlesOfParts>
    <vt:vector size="29" baseType="lpstr">
      <vt:lpstr>PPTmal_BavariaV3_1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Bavaria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Erik Teigen</dc:creator>
  <dc:description>template by addpoint.no</dc:description>
  <cp:lastModifiedBy>Morten Johansen</cp:lastModifiedBy>
  <cp:revision>13</cp:revision>
  <dcterms:created xsi:type="dcterms:W3CDTF">2015-02-09T11:45:34Z</dcterms:created>
  <dcterms:modified xsi:type="dcterms:W3CDTF">2015-05-19T08:30:59Z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 by">
    <vt:lpwstr>addpoint.no</vt:lpwstr>
  </property>
</Properties>
</file>